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2404050" cy="43205400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1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20"/>
    <a:srgbClr val="339966"/>
    <a:srgbClr val="006699"/>
    <a:srgbClr val="CC0000"/>
    <a:srgbClr val="FF9900"/>
    <a:srgbClr val="F6DC9A"/>
    <a:srgbClr val="FCF3DC"/>
    <a:srgbClr val="969696"/>
    <a:srgbClr val="000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19" autoAdjust="0"/>
    <p:restoredTop sz="94728" autoAdjust="0"/>
  </p:normalViewPr>
  <p:slideViewPr>
    <p:cSldViewPr>
      <p:cViewPr>
        <p:scale>
          <a:sx n="50" d="100"/>
          <a:sy n="50" d="100"/>
        </p:scale>
        <p:origin x="144" y="264"/>
      </p:cViewPr>
      <p:guideLst>
        <p:guide orient="horz" pos="13608"/>
        <p:guide pos="1017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145" cy="51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80" tIns="49240" rIns="98480" bIns="49240" numCol="1" anchor="t" anchorCtr="0" compatLnSpc="1">
            <a:prstTxWarp prst="textNoShape">
              <a:avLst/>
            </a:prstTxWarp>
          </a:bodyPr>
          <a:lstStyle>
            <a:lvl1pPr algn="l" defTabSz="984277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156" y="0"/>
            <a:ext cx="3076144" cy="51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80" tIns="49240" rIns="98480" bIns="49240" numCol="1" anchor="t" anchorCtr="0" compatLnSpc="1">
            <a:prstTxWarp prst="textNoShape">
              <a:avLst/>
            </a:prstTxWarp>
          </a:bodyPr>
          <a:lstStyle>
            <a:lvl1pPr algn="r" defTabSz="984277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050"/>
            <a:ext cx="3076145" cy="5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80" tIns="49240" rIns="98480" bIns="49240" numCol="1" anchor="b" anchorCtr="0" compatLnSpc="1">
            <a:prstTxWarp prst="textNoShape">
              <a:avLst/>
            </a:prstTxWarp>
          </a:bodyPr>
          <a:lstStyle>
            <a:lvl1pPr algn="l" defTabSz="984277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156" y="9723050"/>
            <a:ext cx="3076144" cy="5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80" tIns="49240" rIns="98480" bIns="49240" numCol="1" anchor="b" anchorCtr="0" compatLnSpc="1">
            <a:prstTxWarp prst="textNoShape">
              <a:avLst/>
            </a:prstTxWarp>
          </a:bodyPr>
          <a:lstStyle>
            <a:lvl1pPr algn="r" defTabSz="984277">
              <a:defRPr sz="1300"/>
            </a:lvl1pPr>
          </a:lstStyle>
          <a:p>
            <a:pPr>
              <a:defRPr/>
            </a:pPr>
            <a:fld id="{9A162681-DB0A-4675-817A-1FCC20D4646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416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88" cy="51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868" y="0"/>
            <a:ext cx="3077788" cy="51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2963" y="768350"/>
            <a:ext cx="28749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60" y="4860692"/>
            <a:ext cx="5678782" cy="46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83"/>
            <a:ext cx="3077788" cy="51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868" y="9721383"/>
            <a:ext cx="3077788" cy="51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AA02CDC-9808-4259-9313-991565EFB60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76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46FAD-4D5C-43BE-AC0A-70CD85358DDF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68350"/>
            <a:ext cx="2874962" cy="3836988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663" y="13422315"/>
            <a:ext cx="27542728" cy="9259887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1323" y="24482425"/>
            <a:ext cx="22681406" cy="110426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4B1A3-23BA-47EB-B103-9FC0C2DC2C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36445-E8C0-46AF-AB8E-38BFB1930A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8600" y="3841753"/>
            <a:ext cx="6884790" cy="345662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2430662" y="3841753"/>
            <a:ext cx="20486489" cy="345662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FF2E-2529-4BCE-8308-F3784D7EFF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D9D4D-AF40-4872-B103-11728D9A73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250" y="27763790"/>
            <a:ext cx="27544514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59250" y="18311815"/>
            <a:ext cx="27544514" cy="9451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9172-D22C-4546-858F-755B0AAAF0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430662" y="12482514"/>
            <a:ext cx="13685639" cy="25925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6287750" y="12482514"/>
            <a:ext cx="13685640" cy="25925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E6A2C-5EAD-4EF9-8340-93AB278B06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848" y="1730375"/>
            <a:ext cx="29164359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619847" y="9671053"/>
            <a:ext cx="14317860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619847" y="13701714"/>
            <a:ext cx="14317860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16460987" y="9671053"/>
            <a:ext cx="14323219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16460987" y="13701714"/>
            <a:ext cx="14323219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7C9EE-8ACB-45E4-A340-6D202875A8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E55C8-E5C4-4C99-B068-1C5C0E6C48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66BC5-439C-4A47-B97D-E087A9A3F5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847" y="1720852"/>
            <a:ext cx="10660260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669442" y="1720849"/>
            <a:ext cx="18114765" cy="36874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19847" y="9040815"/>
            <a:ext cx="10660260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05D37-E0BD-4EC1-AED3-7DD73FF784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795" y="30243466"/>
            <a:ext cx="19443502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350795" y="3860800"/>
            <a:ext cx="19443502" cy="25922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50795" y="33813752"/>
            <a:ext cx="1944350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774B-CCE6-48F7-8009-CF0417AA93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663" y="3841751"/>
            <a:ext cx="27542728" cy="720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3973" tIns="216987" rIns="433973" bIns="2169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663" y="12482514"/>
            <a:ext cx="27542728" cy="259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3973" tIns="216987" rIns="433973" bIns="216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662" y="39362063"/>
            <a:ext cx="6750844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973" tIns="216987" rIns="433973" bIns="216987" numCol="1" anchor="t" anchorCtr="0" compatLnSpc="1">
            <a:prstTxWarp prst="textNoShape">
              <a:avLst/>
            </a:prstTxWarp>
          </a:bodyPr>
          <a:lstStyle>
            <a:lvl1pPr algn="l">
              <a:defRPr sz="66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029" y="39362063"/>
            <a:ext cx="1026199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973" tIns="216987" rIns="433973" bIns="216987" numCol="1" anchor="t" anchorCtr="0" compatLnSpc="1">
            <a:prstTxWarp prst="textNoShape">
              <a:avLst/>
            </a:prstTxWarp>
          </a:bodyPr>
          <a:lstStyle>
            <a:lvl1pPr>
              <a:defRPr sz="66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2547" y="39362063"/>
            <a:ext cx="6750844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973" tIns="216987" rIns="433973" bIns="216987" numCol="1" anchor="t" anchorCtr="0" compatLnSpc="1">
            <a:prstTxWarp prst="textNoShape">
              <a:avLst/>
            </a:prstTxWarp>
          </a:bodyPr>
          <a:lstStyle>
            <a:lvl1pPr algn="r">
              <a:defRPr sz="6600"/>
            </a:lvl1pPr>
          </a:lstStyle>
          <a:p>
            <a:pPr>
              <a:defRPr/>
            </a:pPr>
            <a:fld id="{02385524-00DA-4179-A48F-8518404D39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40225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40225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 New Roman" pitchFamily="18" charset="0"/>
        </a:defRPr>
      </a:lvl2pPr>
      <a:lvl3pPr algn="ctr" defTabSz="4340225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 New Roman" pitchFamily="18" charset="0"/>
        </a:defRPr>
      </a:lvl3pPr>
      <a:lvl4pPr algn="ctr" defTabSz="4340225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 New Roman" pitchFamily="18" charset="0"/>
        </a:defRPr>
      </a:lvl4pPr>
      <a:lvl5pPr algn="ctr" defTabSz="4340225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 New Roman" pitchFamily="18" charset="0"/>
        </a:defRPr>
      </a:lvl5pPr>
      <a:lvl6pPr marL="457200" algn="ctr" defTabSz="4340225" rtl="0" fontAlgn="base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 New Roman" pitchFamily="18" charset="0"/>
        </a:defRPr>
      </a:lvl6pPr>
      <a:lvl7pPr marL="914400" algn="ctr" defTabSz="4340225" rtl="0" fontAlgn="base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 New Roman" pitchFamily="18" charset="0"/>
        </a:defRPr>
      </a:lvl7pPr>
      <a:lvl8pPr marL="1371600" algn="ctr" defTabSz="4340225" rtl="0" fontAlgn="base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 New Roman" pitchFamily="18" charset="0"/>
        </a:defRPr>
      </a:lvl8pPr>
      <a:lvl9pPr marL="1828800" algn="ctr" defTabSz="4340225" rtl="0" fontAlgn="base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 New Roman" pitchFamily="18" charset="0"/>
        </a:defRPr>
      </a:lvl9pPr>
    </p:titleStyle>
    <p:bodyStyle>
      <a:lvl1pPr marL="1627188" indent="-1627188" algn="l" defTabSz="4340225" rtl="0" eaLnBrk="0" fontAlgn="base" hangingPunct="0">
        <a:spcBef>
          <a:spcPct val="20000"/>
        </a:spcBef>
        <a:spcAft>
          <a:spcPct val="0"/>
        </a:spcAft>
        <a:buChar char="•"/>
        <a:defRPr sz="15100">
          <a:solidFill>
            <a:schemeClr val="tx1"/>
          </a:solidFill>
          <a:latin typeface="+mn-lt"/>
          <a:ea typeface="+mn-ea"/>
          <a:cs typeface="+mn-cs"/>
        </a:defRPr>
      </a:lvl1pPr>
      <a:lvl2pPr marL="3525838" indent="-1355725" algn="l" defTabSz="4340225" rtl="0" eaLnBrk="0" fontAlgn="base" hangingPunct="0">
        <a:spcBef>
          <a:spcPct val="20000"/>
        </a:spcBef>
        <a:spcAft>
          <a:spcPct val="0"/>
        </a:spcAft>
        <a:buChar char="–"/>
        <a:defRPr sz="13300">
          <a:solidFill>
            <a:schemeClr val="tx1"/>
          </a:solidFill>
          <a:latin typeface="+mn-lt"/>
        </a:defRPr>
      </a:lvl2pPr>
      <a:lvl3pPr marL="5424488" indent="-1084263" algn="l" defTabSz="4340225" rtl="0" eaLnBrk="0" fontAlgn="base" hangingPunct="0">
        <a:spcBef>
          <a:spcPct val="20000"/>
        </a:spcBef>
        <a:spcAft>
          <a:spcPct val="0"/>
        </a:spcAft>
        <a:buChar char="•"/>
        <a:defRPr sz="11400">
          <a:solidFill>
            <a:schemeClr val="tx1"/>
          </a:solidFill>
          <a:latin typeface="+mn-lt"/>
        </a:defRPr>
      </a:lvl3pPr>
      <a:lvl4pPr marL="7594600" indent="-1085850" algn="l" defTabSz="4340225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64713" indent="-1085850" algn="l" defTabSz="4340225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221913" indent="-1085850" algn="l" defTabSz="434022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79113" indent="-1085850" algn="l" defTabSz="434022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136313" indent="-1085850" algn="l" defTabSz="434022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593513" indent="-1085850" algn="l" defTabSz="434022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1"/>
          <p:cNvSpPr>
            <a:spLocks noChangeArrowheads="1"/>
          </p:cNvSpPr>
          <p:nvPr/>
        </p:nvSpPr>
        <p:spPr bwMode="auto">
          <a:xfrm>
            <a:off x="1054308" y="30997772"/>
            <a:ext cx="14280356" cy="254000"/>
          </a:xfrm>
          <a:prstGeom prst="roundRect">
            <a:avLst>
              <a:gd name="adj" fmla="val 50000"/>
            </a:avLst>
          </a:prstGeom>
          <a:solidFill>
            <a:srgbClr val="002A2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pt-PT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BEE08F70-1E3E-437E-8F84-9AC5DF45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8009" y="9258911"/>
            <a:ext cx="15414923" cy="3309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3973" tIns="216987" rIns="433973" bIns="216987" numCol="1" anchor="t" anchorCtr="0" compatLnSpc="1">
            <a:prstTxWarp prst="textNoShape">
              <a:avLst/>
            </a:prstTxWarp>
          </a:bodyPr>
          <a:lstStyle>
            <a:lvl1pPr marL="1627188" indent="-1627188" algn="l" defTabSz="43402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5838" indent="-1355725" algn="l" defTabSz="43402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5424488" indent="-1084263" algn="l" defTabSz="43402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7594600" indent="-1085850" algn="l" defTabSz="43402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9764713" indent="-1085850" algn="l" defTabSz="43402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10221913" indent="-1085850" algn="l" defTabSz="4340225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679113" indent="-1085850" algn="l" defTabSz="4340225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1136313" indent="-1085850" algn="l" defTabSz="4340225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593513" indent="-1085850" algn="l" defTabSz="4340225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pt-PT" sz="5400" b="1" kern="0" dirty="0">
                <a:latin typeface="Calibri" pitchFamily="34" charset="0"/>
              </a:rPr>
              <a:t>SUBTÍTULO</a:t>
            </a:r>
            <a:endParaRPr lang="pt-PT" sz="4400" b="1" kern="0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4400" kern="0" dirty="0">
              <a:latin typeface="Calibri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pt-PT" sz="5400" b="1" kern="0" dirty="0">
                <a:latin typeface="Calibri" pitchFamily="34" charset="0"/>
              </a:rPr>
              <a:t>SUBTÍTULO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4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5400" b="1" kern="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pt-PT" sz="5400" b="1" kern="0" dirty="0">
                <a:latin typeface="Calibri" pitchFamily="34" charset="0"/>
              </a:rPr>
              <a:t>SUBTÍTULO</a:t>
            </a:r>
            <a:endParaRPr lang="pt-PT" sz="4400" b="1" kern="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pt-PT" sz="4400" b="1" i="1" kern="0" dirty="0">
              <a:latin typeface="Calibri" pitchFamily="34" charset="0"/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04281" y="9361340"/>
            <a:ext cx="15414923" cy="3309325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pt-PT" sz="5400" b="1" dirty="0">
                <a:latin typeface="Calibri" pitchFamily="34" charset="0"/>
              </a:rPr>
              <a:t>SUBTÍTULO</a:t>
            </a:r>
            <a:endParaRPr lang="pt-PT" sz="4400" b="1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t-PT" sz="4400" dirty="0">
              <a:latin typeface="Calibri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5400" b="1" dirty="0">
                <a:latin typeface="Calibri" pitchFamily="34" charset="0"/>
              </a:rPr>
              <a:t>SUBTÍTULO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t-PT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pt-PT" sz="5400" b="1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5400" b="1" dirty="0">
                <a:latin typeface="Calibri" pitchFamily="34" charset="0"/>
              </a:rPr>
              <a:t>SUBTÍTULO</a:t>
            </a:r>
            <a:endParaRPr lang="pt-PT" sz="4400" b="1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pt-PT" sz="4400" b="1" i="1" dirty="0">
              <a:latin typeface="Calibri" pitchFamily="34" charset="0"/>
            </a:endParaRPr>
          </a:p>
        </p:txBody>
      </p:sp>
      <p:sp>
        <p:nvSpPr>
          <p:cNvPr id="1033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432348"/>
            <a:ext cx="32404050" cy="2160240"/>
          </a:xfrm>
          <a:noFill/>
        </p:spPr>
        <p:txBody>
          <a:bodyPr/>
          <a:lstStyle/>
          <a:p>
            <a:pPr eaLnBrk="1" hangingPunct="1"/>
            <a:r>
              <a:rPr lang="pt-PT" sz="6500" b="1" dirty="0">
                <a:latin typeface="Calibri" pitchFamily="34" charset="0"/>
              </a:rPr>
              <a:t>Título da Apresentação em Poster</a:t>
            </a:r>
            <a:endParaRPr lang="en-US" sz="65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38" name="AutoShape 36"/>
          <p:cNvSpPr>
            <a:spLocks noChangeArrowheads="1"/>
          </p:cNvSpPr>
          <p:nvPr/>
        </p:nvSpPr>
        <p:spPr bwMode="auto">
          <a:xfrm>
            <a:off x="16562065" y="10369452"/>
            <a:ext cx="14280356" cy="254000"/>
          </a:xfrm>
          <a:prstGeom prst="roundRect">
            <a:avLst>
              <a:gd name="adj" fmla="val 50000"/>
            </a:avLst>
          </a:prstGeom>
          <a:solidFill>
            <a:srgbClr val="002A2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pt-PT"/>
          </a:p>
        </p:txBody>
      </p:sp>
      <p:sp>
        <p:nvSpPr>
          <p:cNvPr id="1040" name="Rectangle 132"/>
          <p:cNvSpPr>
            <a:spLocks noChangeArrowheads="1"/>
          </p:cNvSpPr>
          <p:nvPr/>
        </p:nvSpPr>
        <p:spPr bwMode="auto">
          <a:xfrm>
            <a:off x="2" y="-923327"/>
            <a:ext cx="184731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pt-PT"/>
          </a:p>
        </p:txBody>
      </p:sp>
      <p:sp>
        <p:nvSpPr>
          <p:cNvPr id="19" name="Rectângulo 18"/>
          <p:cNvSpPr/>
          <p:nvPr/>
        </p:nvSpPr>
        <p:spPr>
          <a:xfrm>
            <a:off x="4548785" y="427039"/>
            <a:ext cx="6268641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  <a:defRPr/>
            </a:pPr>
            <a:endParaRPr lang="pt-PT" sz="3600" b="1" dirty="0">
              <a:solidFill>
                <a:srgbClr val="002A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l">
              <a:lnSpc>
                <a:spcPct val="200000"/>
              </a:lnSpc>
              <a:defRPr/>
            </a:pPr>
            <a:endParaRPr lang="pt-PT" sz="3600" b="1" dirty="0">
              <a:solidFill>
                <a:srgbClr val="002A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l">
              <a:lnSpc>
                <a:spcPct val="200000"/>
              </a:lnSpc>
              <a:defRPr/>
            </a:pPr>
            <a:endParaRPr lang="pt-PT" sz="3600" b="1" dirty="0">
              <a:solidFill>
                <a:srgbClr val="002A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6202025" y="3168652"/>
            <a:ext cx="16202025" cy="249299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50000"/>
              </a:lnSpc>
            </a:pPr>
            <a:r>
              <a:rPr lang="pt-PT" sz="4000" b="1" dirty="0">
                <a:latin typeface="Calibri" pitchFamily="34" charset="0"/>
              </a:rPr>
              <a:t>Autor(</a:t>
            </a:r>
            <a:r>
              <a:rPr lang="pt-PT" sz="4000" b="1" dirty="0" err="1">
                <a:latin typeface="Calibri" pitchFamily="34" charset="0"/>
              </a:rPr>
              <a:t>es</a:t>
            </a:r>
            <a:r>
              <a:rPr lang="pt-PT" sz="4000" b="1" dirty="0">
                <a:latin typeface="Calibri" pitchFamily="34" charset="0"/>
              </a:rPr>
              <a:t>) da Comunicação em Poster</a:t>
            </a:r>
          </a:p>
          <a:p>
            <a:pPr algn="l">
              <a:lnSpc>
                <a:spcPct val="150000"/>
              </a:lnSpc>
            </a:pPr>
            <a:r>
              <a:rPr lang="pt-PT" sz="3600" baseline="30000" dirty="0">
                <a:latin typeface="Calibri" pitchFamily="34" charset="0"/>
              </a:rPr>
              <a:t>1</a:t>
            </a:r>
            <a:r>
              <a:rPr lang="pt-PT" sz="3600" dirty="0">
                <a:latin typeface="Calibri" pitchFamily="34" charset="0"/>
              </a:rPr>
              <a:t>Afiliação do(s) autor(</a:t>
            </a:r>
            <a:r>
              <a:rPr lang="pt-PT" sz="3600" dirty="0" err="1">
                <a:latin typeface="Calibri" pitchFamily="34" charset="0"/>
              </a:rPr>
              <a:t>es</a:t>
            </a:r>
            <a:r>
              <a:rPr lang="pt-PT" sz="3600" dirty="0">
                <a:latin typeface="Calibri" pitchFamily="34" charset="0"/>
              </a:rPr>
              <a:t>)</a:t>
            </a:r>
            <a:endParaRPr lang="pt-PT" sz="1600" dirty="0">
              <a:latin typeface="Calibri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PT" sz="2800" dirty="0">
                <a:latin typeface="Calibri" pitchFamily="34" charset="0"/>
              </a:rPr>
              <a:t>Contacto: </a:t>
            </a:r>
            <a:endParaRPr lang="pt-PT" sz="3600" dirty="0">
              <a:latin typeface="Calibri" pitchFamily="34" charset="0"/>
            </a:endParaRPr>
          </a:p>
        </p:txBody>
      </p:sp>
      <p:sp>
        <p:nvSpPr>
          <p:cNvPr id="15" name="AutoShape 36"/>
          <p:cNvSpPr>
            <a:spLocks noChangeArrowheads="1"/>
          </p:cNvSpPr>
          <p:nvPr/>
        </p:nvSpPr>
        <p:spPr bwMode="auto">
          <a:xfrm>
            <a:off x="1080345" y="10475492"/>
            <a:ext cx="14280356" cy="254000"/>
          </a:xfrm>
          <a:prstGeom prst="roundRect">
            <a:avLst>
              <a:gd name="adj" fmla="val 50000"/>
            </a:avLst>
          </a:prstGeom>
          <a:solidFill>
            <a:srgbClr val="002A2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pt-PT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008337" y="19188460"/>
            <a:ext cx="14280356" cy="254000"/>
          </a:xfrm>
          <a:prstGeom prst="roundRect">
            <a:avLst>
              <a:gd name="adj" fmla="val 50000"/>
            </a:avLst>
          </a:prstGeom>
          <a:solidFill>
            <a:srgbClr val="002A2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pt-PT"/>
          </a:p>
        </p:txBody>
      </p:sp>
      <p:sp>
        <p:nvSpPr>
          <p:cNvPr id="41" name="AutoShape 36"/>
          <p:cNvSpPr>
            <a:spLocks noChangeArrowheads="1"/>
          </p:cNvSpPr>
          <p:nvPr/>
        </p:nvSpPr>
        <p:spPr bwMode="auto">
          <a:xfrm>
            <a:off x="16562065" y="30997772"/>
            <a:ext cx="14280356" cy="254000"/>
          </a:xfrm>
          <a:prstGeom prst="roundRect">
            <a:avLst>
              <a:gd name="adj" fmla="val 50000"/>
            </a:avLst>
          </a:prstGeom>
          <a:solidFill>
            <a:srgbClr val="002A2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pt-PT"/>
          </a:p>
        </p:txBody>
      </p:sp>
      <p:sp>
        <p:nvSpPr>
          <p:cNvPr id="42" name="AutoShape 36"/>
          <p:cNvSpPr>
            <a:spLocks noChangeArrowheads="1"/>
          </p:cNvSpPr>
          <p:nvPr/>
        </p:nvSpPr>
        <p:spPr bwMode="auto">
          <a:xfrm>
            <a:off x="16562065" y="19154428"/>
            <a:ext cx="14280356" cy="254000"/>
          </a:xfrm>
          <a:prstGeom prst="roundRect">
            <a:avLst>
              <a:gd name="adj" fmla="val 50000"/>
            </a:avLst>
          </a:prstGeom>
          <a:solidFill>
            <a:srgbClr val="002A2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pt-PT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BE893B8-46CA-1DBA-3079-C68362619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37" y="2850864"/>
            <a:ext cx="13852468" cy="53431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340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340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6832</TotalTime>
  <Words>31</Words>
  <Application>Microsoft Macintosh PowerPoint</Application>
  <PresentationFormat>Personalizados</PresentationFormat>
  <Paragraphs>50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Calibri</vt:lpstr>
      <vt:lpstr>Times New Roman</vt:lpstr>
      <vt:lpstr>Trebuchet MS</vt:lpstr>
      <vt:lpstr>Default Design</vt:lpstr>
      <vt:lpstr>Título da Apresentação em Poster</vt:lpstr>
    </vt:vector>
  </TitlesOfParts>
  <Company>ULHT - Cofac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edfisica</dc:creator>
  <cp:lastModifiedBy>Pedro Teques</cp:lastModifiedBy>
  <cp:revision>234</cp:revision>
  <dcterms:created xsi:type="dcterms:W3CDTF">2001-10-03T16:00:33Z</dcterms:created>
  <dcterms:modified xsi:type="dcterms:W3CDTF">2025-09-24T00:56:52Z</dcterms:modified>
</cp:coreProperties>
</file>