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6" r:id="rId2"/>
    <p:sldId id="258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/>
    <p:restoredTop sz="94754"/>
  </p:normalViewPr>
  <p:slideViewPr>
    <p:cSldViewPr>
      <p:cViewPr varScale="1">
        <p:scale>
          <a:sx n="98" d="100"/>
          <a:sy n="98" d="100"/>
        </p:scale>
        <p:origin x="2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A49FB-C41F-436E-AF36-2E162E8B344C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46A57-4D27-4FE2-A111-7F31BD7FAA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204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  <p:sp>
        <p:nvSpPr>
          <p:cNvPr id="14340" name="Marcador de Posição do Cabeçalho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18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88218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8218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8218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8218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82184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82184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82184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82184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pt-PT" altLang="pt-PT" sz="1200"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15364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18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</a:defRPr>
            </a:lvl1pPr>
            <a:lvl2pPr marL="741503" indent="-284292" defTabSz="88218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</a:defRPr>
            </a:lvl2pPr>
            <a:lvl3pPr marL="1141564" indent="-227141" defTabSz="88218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</a:defRPr>
            </a:lvl3pPr>
            <a:lvl4pPr marL="1598775" indent="-227141" defTabSz="88218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</a:defRPr>
            </a:lvl4pPr>
            <a:lvl5pPr marL="2055986" indent="-227141" defTabSz="88218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</a:defRPr>
            </a:lvl5pPr>
            <a:lvl6pPr marL="2478028" indent="-227141" defTabSz="882184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</a:defRPr>
            </a:lvl6pPr>
            <a:lvl7pPr marL="2900069" indent="-227141" defTabSz="882184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</a:defRPr>
            </a:lvl7pPr>
            <a:lvl8pPr marL="3322110" indent="-227141" defTabSz="882184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</a:defRPr>
            </a:lvl8pPr>
            <a:lvl9pPr marL="3744152" indent="-227141" defTabSz="882184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8556BB-2B93-489D-83AC-56BE1D74215B}" type="slidenum">
              <a:rPr kumimoji="0" lang="pt-PT" altLang="pt-PT" sz="1200"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kumimoji="0" lang="pt-PT" altLang="pt-PT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30FB-1F3A-4794-9AA7-9AA1FF0B805B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4EB0-2596-426B-9B19-615F047F5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096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30FB-1F3A-4794-9AA7-9AA1FF0B805B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4EB0-2596-426B-9B19-615F047F5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9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30FB-1F3A-4794-9AA7-9AA1FF0B805B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4EB0-2596-426B-9B19-615F047F5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8434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1524000" y="609601"/>
            <a:ext cx="10399184" cy="54514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1FFCC-1808-4C21-837A-7B22F5A613A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08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30FB-1F3A-4794-9AA7-9AA1FF0B805B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4EB0-2596-426B-9B19-615F047F5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445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30FB-1F3A-4794-9AA7-9AA1FF0B805B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4EB0-2596-426B-9B19-615F047F5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230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30FB-1F3A-4794-9AA7-9AA1FF0B805B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4EB0-2596-426B-9B19-615F047F5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266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30FB-1F3A-4794-9AA7-9AA1FF0B805B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4EB0-2596-426B-9B19-615F047F5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242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30FB-1F3A-4794-9AA7-9AA1FF0B805B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4EB0-2596-426B-9B19-615F047F5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046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30FB-1F3A-4794-9AA7-9AA1FF0B805B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4EB0-2596-426B-9B19-615F047F5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296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30FB-1F3A-4794-9AA7-9AA1FF0B805B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4EB0-2596-426B-9B19-615F047F5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321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30FB-1F3A-4794-9AA7-9AA1FF0B805B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4EB0-2596-426B-9B19-615F047F5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139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730FB-1F3A-4794-9AA7-9AA1FF0B805B}" type="datetimeFigureOut">
              <a:rPr lang="pt-PT" smtClean="0"/>
              <a:t>24/09/25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4EB0-2596-426B-9B19-615F047F5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696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1524000" y="364328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Título da Comunicação Oral 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541359" y="4820380"/>
            <a:ext cx="914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b="1" dirty="0">
                <a:latin typeface="Arial" charset="0"/>
                <a:cs typeface="Arial" charset="0"/>
              </a:rPr>
              <a:t>Autor(</a:t>
            </a:r>
            <a:r>
              <a:rPr lang="pt-PT" altLang="pt-PT" sz="1800" b="1" dirty="0" err="1">
                <a:latin typeface="Arial" charset="0"/>
                <a:cs typeface="Arial" charset="0"/>
              </a:rPr>
              <a:t>es</a:t>
            </a:r>
            <a:r>
              <a:rPr lang="pt-PT" altLang="pt-PT" sz="1800" b="1" dirty="0">
                <a:latin typeface="Arial" charset="0"/>
                <a:cs typeface="Arial" charset="0"/>
              </a:rPr>
              <a:t>) da Comunicação</a:t>
            </a:r>
            <a:r>
              <a:rPr lang="pt-PT" altLang="pt-PT" sz="1800" b="1" baseline="30000" dirty="0">
                <a:latin typeface="Arial" charset="0"/>
                <a:cs typeface="Arial" charset="0"/>
              </a:rPr>
              <a:t>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aseline="30000" dirty="0">
                <a:latin typeface="Arial" charset="0"/>
                <a:cs typeface="Arial" charset="0"/>
              </a:rPr>
              <a:t>1</a:t>
            </a:r>
            <a:r>
              <a:rPr lang="pt-PT" altLang="pt-PT" sz="1600" dirty="0">
                <a:latin typeface="Arial" charset="0"/>
                <a:cs typeface="Arial" charset="0"/>
              </a:rPr>
              <a:t>Afiliação do(s) Autor(</a:t>
            </a:r>
            <a:r>
              <a:rPr lang="pt-PT" altLang="pt-PT" sz="1600" dirty="0" err="1">
                <a:latin typeface="Arial" charset="0"/>
                <a:cs typeface="Arial" charset="0"/>
              </a:rPr>
              <a:t>es</a:t>
            </a:r>
            <a:r>
              <a:rPr lang="pt-PT" altLang="pt-PT" sz="1600" dirty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57B84E9-EE2F-AD2F-946B-C718F1013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32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91344" y="137111"/>
            <a:ext cx="8229600" cy="1011237"/>
          </a:xfrm>
        </p:spPr>
        <p:txBody>
          <a:bodyPr/>
          <a:lstStyle/>
          <a:p>
            <a:pPr algn="l" eaLnBrk="1" hangingPunct="1"/>
            <a:r>
              <a:rPr lang="pt-PT" altLang="pt-PT" dirty="0">
                <a:latin typeface="Impact" pitchFamily="34" charset="0"/>
              </a:rPr>
              <a:t>Subtítulo</a:t>
            </a:r>
          </a:p>
        </p:txBody>
      </p:sp>
      <p:cxnSp>
        <p:nvCxnSpPr>
          <p:cNvPr id="6" name="Conexão recta 5"/>
          <p:cNvCxnSpPr/>
          <p:nvPr/>
        </p:nvCxnSpPr>
        <p:spPr>
          <a:xfrm>
            <a:off x="14631" y="1052736"/>
            <a:ext cx="4572000" cy="158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839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22</Words>
  <Application>Microsoft Macintosh PowerPoint</Application>
  <PresentationFormat>Ecrã Panorâmico</PresentationFormat>
  <Paragraphs>7</Paragraphs>
  <Slides>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Arial</vt:lpstr>
      <vt:lpstr>Calibri</vt:lpstr>
      <vt:lpstr>Impact</vt:lpstr>
      <vt:lpstr>Times New Roman</vt:lpstr>
      <vt:lpstr>Tema do Office</vt:lpstr>
      <vt:lpstr>Apresentação do PowerPoint</vt:lpstr>
      <vt:lpstr>Subtítulo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Teques</dc:creator>
  <cp:lastModifiedBy>Pedro Teques</cp:lastModifiedBy>
  <cp:revision>46</cp:revision>
  <dcterms:created xsi:type="dcterms:W3CDTF">2014-10-31T19:13:09Z</dcterms:created>
  <dcterms:modified xsi:type="dcterms:W3CDTF">2025-09-24T00:59:59Z</dcterms:modified>
</cp:coreProperties>
</file>